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2" r:id="rId4"/>
    <p:sldId id="281" r:id="rId5"/>
    <p:sldId id="280" r:id="rId6"/>
    <p:sldId id="257" r:id="rId7"/>
    <p:sldId id="279" r:id="rId8"/>
    <p:sldId id="278" r:id="rId9"/>
    <p:sldId id="285" r:id="rId10"/>
    <p:sldId id="290" r:id="rId11"/>
    <p:sldId id="258" r:id="rId12"/>
    <p:sldId id="259" r:id="rId13"/>
    <p:sldId id="265" r:id="rId14"/>
    <p:sldId id="264" r:id="rId15"/>
    <p:sldId id="262" r:id="rId16"/>
    <p:sldId id="270" r:id="rId17"/>
    <p:sldId id="268" r:id="rId18"/>
    <p:sldId id="267" r:id="rId19"/>
    <p:sldId id="291" r:id="rId20"/>
    <p:sldId id="294" r:id="rId21"/>
    <p:sldId id="295" r:id="rId22"/>
    <p:sldId id="293" r:id="rId23"/>
    <p:sldId id="292" r:id="rId24"/>
    <p:sldId id="301" r:id="rId25"/>
    <p:sldId id="300" r:id="rId26"/>
    <p:sldId id="299" r:id="rId27"/>
    <p:sldId id="298" r:id="rId28"/>
    <p:sldId id="297" r:id="rId29"/>
    <p:sldId id="296" r:id="rId30"/>
    <p:sldId id="305" r:id="rId31"/>
    <p:sldId id="304" r:id="rId32"/>
    <p:sldId id="303" r:id="rId33"/>
    <p:sldId id="272" r:id="rId34"/>
    <p:sldId id="26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12" autoAdjust="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wmf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нимация светофор - Анимации - Разные GIF - Картинки анимации и фото зеленый свет - Галерея Tochka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3344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312774">
            <a:off x="2203050" y="1039090"/>
            <a:ext cx="61192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Единый </a:t>
            </a:r>
            <a:r>
              <a:rPr lang="ru-RU" sz="7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День</a:t>
            </a:r>
            <a:endParaRPr lang="ru-RU" sz="72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792293"/>
            <a:ext cx="383414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ПДД</a:t>
            </a:r>
            <a:endParaRPr lang="ru-RU" sz="11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26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Ольга Николаевна\Desktop\s120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143248"/>
            <a:ext cx="5460995" cy="3071810"/>
          </a:xfrm>
          <a:prstGeom prst="rect">
            <a:avLst/>
          </a:prstGeom>
          <a:noFill/>
        </p:spPr>
      </p:pic>
      <p:pic>
        <p:nvPicPr>
          <p:cNvPr id="7171" name="Picture 3" descr="C:\Users\Ольга Николаевна\Desktop\252621275_w640_h640_dorozhnyj-znak-ostanov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14290"/>
            <a:ext cx="2571748" cy="2571748"/>
          </a:xfrm>
          <a:prstGeom prst="rect">
            <a:avLst/>
          </a:prstGeom>
          <a:noFill/>
        </p:spPr>
      </p:pic>
      <p:pic>
        <p:nvPicPr>
          <p:cNvPr id="7172" name="Picture 4" descr="C:\Users\Ольга Николаевна\Desktop\c29eaebe0f5653452c071202e3846d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66"/>
            <a:ext cx="2643206" cy="2643206"/>
          </a:xfrm>
          <a:prstGeom prst="rect">
            <a:avLst/>
          </a:prstGeom>
          <a:noFill/>
        </p:spPr>
      </p:pic>
      <p:pic>
        <p:nvPicPr>
          <p:cNvPr id="7173" name="Picture 5" descr="C:\Users\Ольга Николаевна\Desktop\kvadratnie_dorojnie_znak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85728"/>
            <a:ext cx="2714644" cy="2714644"/>
          </a:xfrm>
          <a:prstGeom prst="rect">
            <a:avLst/>
          </a:prstGeom>
          <a:noFill/>
        </p:spPr>
      </p:pic>
      <p:pic>
        <p:nvPicPr>
          <p:cNvPr id="10" name="Рисунок 9" descr="avt-768x102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358082" y="3643314"/>
            <a:ext cx="1600200" cy="2286000"/>
          </a:xfrm>
          <a:prstGeom prst="rect">
            <a:avLst/>
          </a:prstGeom>
        </p:spPr>
      </p:pic>
      <p:pic>
        <p:nvPicPr>
          <p:cNvPr id="11" name="Рисунок 10" descr="86531783d291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4282" y="3786190"/>
            <a:ext cx="1447800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6777317" cy="3508977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47819" y="332656"/>
            <a:ext cx="504837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Безопасность </a:t>
            </a:r>
          </a:p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на дорогах</a:t>
            </a:r>
            <a:endParaRPr lang="ru-RU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1000"/>
                  </a:schemeClr>
                </a:outerShdw>
                <a:reflection blurRad="10000" stA="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5596" y="2317125"/>
            <a:ext cx="7272808" cy="3960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способ сохранить свою жизнь на дорогах – соблюдать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ДОРОЖНОГО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этого необходимо соблюдать несколько простых правил.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гардероб\AppData\Local\Microsoft\Windows\Temporary Internet Files\Content.IE5\DO0ADCCF\MC90043388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89" y="14164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гардероб\AppData\Local\Microsoft\Windows\Temporary Internet Files\Content.IE5\DO0ADCCF\MC90043388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7" y="14164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2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8352928" cy="22640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Переходить дорогу можно только по пешеходным переходам. Самый безопасный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– подземный.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20933"/>
            <a:ext cx="8352928" cy="22640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2.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подземного перехода – воспользуйтесь переходом со светофором.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ТЮЗ под открытым небом расскажет сказку о правилах дорожного движения - Новости Харькова и Харьковской области. МГ &quot;Объекти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176">
            <a:off x="5114187" y="1925200"/>
            <a:ext cx="3104383" cy="274220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ардероб\AppData\Local\Microsoft\Windows\Temporary Internet Files\Content.IE5\DO0ADCCF\MC9004320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20122"/>
            <a:ext cx="1417756" cy="1417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гардероб\AppData\Local\Microsoft\Windows\Temporary Internet Files\Content.IE5\3L3PT3M5\MC9004320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0753"/>
            <a:ext cx="1439669" cy="1439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0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296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3.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переходить улицу на красный свет, даже если нет машин.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085184"/>
            <a:ext cx="8352928" cy="1399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4.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Безопаснее всего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перехо-дить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улицу с группой пешеходов.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Школьная страна. Картинки на тему &quot;Школа&quot;. Клипарт на тему 'Школа' :: Детский клипа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7494"/>
            <a:ext cx="8352928" cy="3312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97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5.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в коем случае нельзя выбегать на дорогу. Перед дорогой надо остановиться.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97152"/>
            <a:ext cx="8352928" cy="16877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6.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Автобус и троллейбус на остановке нужно обходить только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сзади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трамвай –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спереди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Всем без исключения-правила дви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4736"/>
            <a:ext cx="3024336" cy="23622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атериалы за 03.08.2011 &quot; Страница 128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4737"/>
            <a:ext cx="2476005" cy="23622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езопасность де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15" y="2274735"/>
            <a:ext cx="2504949" cy="23622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97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7.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дорогах, где нет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тро-туара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ходите только по левой обочине, навстречу движущемуся транспорту.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953" y="4581128"/>
            <a:ext cx="8352928" cy="1896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8.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дорогах, на проезжей части, на мостовой детям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-чески запрещено играть!.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детская планета Записи в рубрике детская планета Дневник maria-shakirova2010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3" y="2276872"/>
            <a:ext cx="2475919" cy="21602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&quot;Зима, дорога, опасность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2276872"/>
            <a:ext cx="3871662" cy="21602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гардероб\AppData\Local\Microsoft\Windows\Temporary Internet Files\Content.IE5\3L3PT3M5\MC9004125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05382"/>
            <a:ext cx="1716901" cy="1703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97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9.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Переходить дорогу можно только там, где есть «Зебра» и уста-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новлен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 «Пешеходный переход».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953" y="4725144"/>
            <a:ext cx="8352928" cy="17525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10.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Переходя улицу, всегда нужно смотреть: сначала - налево, а дойдя до середины дороги – направо.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Дорожно-транспортная виктор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80146"/>
            <a:ext cx="4896544" cy="23008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  <p:pic>
        <p:nvPicPr>
          <p:cNvPr id="12292" name="Picture 4" descr="9а - СОШ 29 - г. Чебоксары - ПД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3" y="2280146"/>
            <a:ext cx="3303196" cy="230088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296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11.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цепляться сзади за авто транспорт! Береги свою жизнь!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953" y="1844824"/>
            <a:ext cx="4361071" cy="4752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12.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ка-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тайся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роликах и велосипеде в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мес-тах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случайно можно выехать на проезжую часть. Зимой это относит-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также и конькам, и к санкам.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Правила движения для детей - Фото - Человек - Фото сай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744416" cy="475252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0801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13.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Ездить на велосипеде по дорогам можно только с 14 лет.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1700808"/>
            <a:ext cx="4199722" cy="4776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14.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переезжай дорогу на велосипеде, а переходи ее по переходу, ведя велосипед за руль.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ТРК БРЕ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960440" cy="47768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-214338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5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6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5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6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ВОПРОСЫ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 Николаевна\Desktop\historyrailway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908611"/>
            <a:ext cx="5205418" cy="3724566"/>
          </a:xfrm>
          <a:prstGeom prst="rect">
            <a:avLst/>
          </a:prstGeom>
          <a:noFill/>
        </p:spPr>
      </p:pic>
      <p:pic>
        <p:nvPicPr>
          <p:cNvPr id="1027" name="Picture 3" descr="C:\Users\Ольга Николаевна\Desktop\4440888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7166"/>
            <a:ext cx="4329737" cy="3071834"/>
          </a:xfrm>
          <a:prstGeom prst="rect">
            <a:avLst/>
          </a:prstGeom>
          <a:noFill/>
        </p:spPr>
      </p:pic>
      <p:pic>
        <p:nvPicPr>
          <p:cNvPr id="1026" name="Picture 2" descr="C:\Users\Ольга Николаевна\Desktop\24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7166"/>
            <a:ext cx="4509114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596" y="857232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5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6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5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6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785794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5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6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5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6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596" y="714356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5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6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5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6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8" y="57148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5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6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5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6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4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5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6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4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5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6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928662" y="235743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5286380" y="271462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357166"/>
            <a:ext cx="4848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8HYR0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00232" y="164305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714612" y="164305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358082" y="1857364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8072462" y="1857364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4000496" y="2143116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6143636" y="2143116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[69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pic>
        <p:nvPicPr>
          <p:cNvPr id="7" name="Picture 6" descr="CAU7CL0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714744" y="1571612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</p:spTree>
    <p:extLst>
      <p:ext uri="{BB962C8B-B14F-4D97-AF65-F5344CB8AC3E}">
        <p14:creationId xmlns=""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pic>
        <p:nvPicPr>
          <p:cNvPr id="7" name="Picture 7" descr="i[96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8" name="Picture 8" descr="i[15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071802" y="1428736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</p:spTree>
    <p:extLst>
      <p:ext uri="{BB962C8B-B14F-4D97-AF65-F5344CB8AC3E}">
        <p14:creationId xmlns=""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-1429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71472" y="164305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10" name="Picture 6" descr="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143116"/>
            <a:ext cx="1858963" cy="1981200"/>
          </a:xfrm>
          <a:prstGeom prst="rect">
            <a:avLst/>
          </a:prstGeom>
          <a:noFill/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214810" y="1500174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000628" y="1500174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286512" y="2143116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4" name="Picture 5" descr="i[79]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214554"/>
            <a:ext cx="1570037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 Николаевна\Desktop\img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28596" y="2214554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7" name="Picture 5" descr="CAT92KI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2214554"/>
            <a:ext cx="2209800" cy="2209800"/>
          </a:xfrm>
          <a:prstGeom prst="rect">
            <a:avLst/>
          </a:prstGeom>
          <a:noFill/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214810" y="1785926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929190" y="1785926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643570" y="1785926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1" name="Picture 10" descr="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428868"/>
            <a:ext cx="2133600" cy="1677988"/>
          </a:xfrm>
          <a:prstGeom prst="rect">
            <a:avLst/>
          </a:prstGeom>
          <a:noFill/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215338" y="1928802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</p:spTree>
    <p:extLst>
      <p:ext uri="{BB962C8B-B14F-4D97-AF65-F5344CB8AC3E}">
        <p14:creationId xmlns=""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282" y="1142984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4143372" y="1928802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714348" y="5214950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1000100" y="5786454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928794" y="6215082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2714612" y="5429264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357818" y="6000768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4500562" y="5429264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429388" y="5429264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85720" y="6286520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</p:spTree>
    <p:extLst>
      <p:ext uri="{BB962C8B-B14F-4D97-AF65-F5344CB8AC3E}">
        <p14:creationId xmlns=""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4282" y="1142984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WordArt 15"/>
          <p:cNvSpPr>
            <a:spLocks noChangeArrowheads="1" noChangeShapeType="1" noTextEdit="1"/>
          </p:cNvSpPr>
          <p:nvPr/>
        </p:nvSpPr>
        <p:spPr bwMode="auto">
          <a:xfrm>
            <a:off x="4143372" y="1928802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3714744" y="1214422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3857620" y="1571612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4714876" y="2285992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6000760" y="3000372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2071670" y="3357562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2000232" y="3714752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3000364" y="4000504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4857752" y="450057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</p:spTree>
    <p:extLst>
      <p:ext uri="{BB962C8B-B14F-4D97-AF65-F5344CB8AC3E}">
        <p14:creationId xmlns=""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99993" y="476672"/>
            <a:ext cx="4320480" cy="6048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Ребята!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Соблюдайте правила дорожного движения!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 жизнь!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При обучении детей пд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2447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7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51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ьга Николаевна\Desktop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535" y="266546"/>
            <a:ext cx="8691183" cy="6305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ьга Николаевна\Desktop\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901" y="332656"/>
            <a:ext cx="8492197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ПРАВИЛА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ДОРОЖНОГО ДВИЖЕНИЯ</a:t>
            </a:r>
          </a:p>
        </p:txBody>
      </p:sp>
      <p:pic>
        <p:nvPicPr>
          <p:cNvPr id="2055" name="Picture 7" descr="Новости города - Юнитон - радио нашего го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3140968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знак 3.21 - кирпи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7"/>
            <a:ext cx="2867025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Ольга Николаевна\Desktop\0014-009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8429684" cy="6423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льга Николаевна\Desktop\safety_history_excerpt_start_picture_1280x745px-1280x7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8324283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v2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785794"/>
            <a:ext cx="86106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746</Words>
  <Application>Microsoft Office PowerPoint</Application>
  <PresentationFormat>Экран (4:3)</PresentationFormat>
  <Paragraphs>113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гардероб</dc:creator>
  <cp:lastModifiedBy>Ольга Николаевна</cp:lastModifiedBy>
  <cp:revision>27</cp:revision>
  <dcterms:created xsi:type="dcterms:W3CDTF">2014-09-02T16:34:22Z</dcterms:created>
  <dcterms:modified xsi:type="dcterms:W3CDTF">2019-09-25T21:29:12Z</dcterms:modified>
</cp:coreProperties>
</file>